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85" r:id="rId3"/>
    <p:sldId id="292" r:id="rId4"/>
    <p:sldId id="287" r:id="rId5"/>
    <p:sldId id="288" r:id="rId6"/>
    <p:sldId id="29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12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06357-8506-4211-81B9-1E8E8FD62F93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C00C2-30C9-4A6B-AEB2-031659132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63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99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2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44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66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98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1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93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29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0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12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93A5-CEDE-4BB4-BC1F-259FF928087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2330-7DC3-4A4F-98CD-06CDF2332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67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29642" cy="4286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Развлечение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«Встречаем День знаний с Незнайкой»                              корпус № 1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ds11\Desktop\День знаний\SAM_2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3238522" cy="2428892"/>
          </a:xfrm>
          <a:prstGeom prst="rect">
            <a:avLst/>
          </a:prstGeom>
          <a:noFill/>
        </p:spPr>
      </p:pic>
      <p:pic>
        <p:nvPicPr>
          <p:cNvPr id="1027" name="Picture 3" descr="C:\Users\ds11\Desktop\День знаний\SAM_2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238522" cy="2428892"/>
          </a:xfrm>
          <a:prstGeom prst="rect">
            <a:avLst/>
          </a:prstGeom>
          <a:noFill/>
        </p:spPr>
      </p:pic>
      <p:pic>
        <p:nvPicPr>
          <p:cNvPr id="1028" name="Picture 4" descr="C:\Users\ds11\Desktop\День знаний\SAM_2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3286148" cy="2306205"/>
          </a:xfrm>
          <a:prstGeom prst="rect">
            <a:avLst/>
          </a:prstGeom>
          <a:noFill/>
        </p:spPr>
      </p:pic>
      <p:pic>
        <p:nvPicPr>
          <p:cNvPr id="1029" name="Picture 5" descr="C:\Users\ds11\Desktop\День знаний\SAM_2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214818"/>
            <a:ext cx="3286148" cy="2268133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214290"/>
            <a:ext cx="91440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День знаний 2015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357190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День знаний 2015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Праздник «День знаний»  корпус 2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Копия S302095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3071834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302095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2800348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Documents and Settings\Admin\Local Settings\Temporary Internet Files\Content.Word\S30209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857628"/>
            <a:ext cx="30194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Local Settings\Temporary Internet Files\Content.Word\S30209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285751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День знаний 2015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Игра - соревнование   «Школа  безопасности» корпус 2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3357586" cy="25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3357586" cy="25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3997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42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571504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День знаний 2015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Развлечение «Кузя в гостях у детей»  корпус 3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1887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143380"/>
            <a:ext cx="32588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14338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643050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571504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День знаний 2015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Выставка «Мои родители - школьники» корпус 3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0" name="Picture 2" descr="F:\Scan00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7"/>
            <a:ext cx="2024612" cy="2843899"/>
          </a:xfrm>
          <a:prstGeom prst="rect">
            <a:avLst/>
          </a:prstGeom>
          <a:noFill/>
        </p:spPr>
      </p:pic>
      <p:pic>
        <p:nvPicPr>
          <p:cNvPr id="2051" name="Picture 3" descr="F:\Scan00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429000"/>
            <a:ext cx="2214578" cy="3110738"/>
          </a:xfrm>
          <a:prstGeom prst="rect">
            <a:avLst/>
          </a:prstGeom>
          <a:noFill/>
        </p:spPr>
      </p:pic>
      <p:pic>
        <p:nvPicPr>
          <p:cNvPr id="2052" name="Picture 4" descr="F:\Scan005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736"/>
            <a:ext cx="2034309" cy="2857520"/>
          </a:xfrm>
          <a:prstGeom prst="rect">
            <a:avLst/>
          </a:prstGeom>
          <a:noFill/>
        </p:spPr>
      </p:pic>
      <p:pic>
        <p:nvPicPr>
          <p:cNvPr id="2053" name="Picture 5" descr="F:\Scan005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00438"/>
            <a:ext cx="2143140" cy="3010392"/>
          </a:xfrm>
          <a:prstGeom prst="rect">
            <a:avLst/>
          </a:prstGeom>
          <a:noFill/>
        </p:spPr>
      </p:pic>
      <p:pic>
        <p:nvPicPr>
          <p:cNvPr id="2054" name="Picture 6" descr="F:\Scan005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428736"/>
            <a:ext cx="193233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День знаний 2015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Выставка  из истории школьных принадлежностей                                           «Бабушкин  портфель» корпус 3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DSCF42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643050"/>
            <a:ext cx="3357586" cy="2286017"/>
          </a:xfrm>
          <a:prstGeom prst="rect">
            <a:avLst/>
          </a:prstGeom>
        </p:spPr>
      </p:pic>
      <p:pic>
        <p:nvPicPr>
          <p:cNvPr id="9" name="Содержимое 3" descr="DSCF428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1643050"/>
            <a:ext cx="3321867" cy="2286016"/>
          </a:xfrm>
          <a:prstGeom prst="rect">
            <a:avLst/>
          </a:prstGeom>
        </p:spPr>
      </p:pic>
      <p:pic>
        <p:nvPicPr>
          <p:cNvPr id="10" name="Рисунок 9" descr="DSCF428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42976" y="4071942"/>
            <a:ext cx="3357586" cy="2571768"/>
          </a:xfrm>
          <a:prstGeom prst="rect">
            <a:avLst/>
          </a:prstGeom>
        </p:spPr>
      </p:pic>
      <p:pic>
        <p:nvPicPr>
          <p:cNvPr id="11" name="Рисунок 10" descr="DSCF428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14876" y="4071942"/>
            <a:ext cx="3357585" cy="25718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Развлечение «Встречаем День знаний с Незнайкой»                              корпус № 1</vt:lpstr>
      <vt:lpstr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День знаний 2015 Праздник «День знаний»  корпус 2 </vt:lpstr>
      <vt:lpstr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День знаний 2015 Игра - соревнование   «Школа  безопасности» корпус 2 </vt:lpstr>
      <vt:lpstr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День знаний 2015 Развлечение «Кузя в гостях у детей»  корпус 3</vt:lpstr>
      <vt:lpstr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День знаний 2015 Выставка «Мои родители - школьники» корпус 3 </vt:lpstr>
      <vt:lpstr>Муниципальное автономное дошкольное                                                                                        образовательное учреждение «Детский сад № 11»                                                                       День знаний 2015 Выставка  из истории школьных принадлежностей                                           «Бабушкин  портфель» корпус 3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85</cp:revision>
  <dcterms:created xsi:type="dcterms:W3CDTF">2014-05-28T15:39:22Z</dcterms:created>
  <dcterms:modified xsi:type="dcterms:W3CDTF">2015-09-26T16:18:23Z</dcterms:modified>
</cp:coreProperties>
</file>