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krot.info/uploads/posts/2020-01/1579628336_11-p-foni-na-temu-veri-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https://deg-school.my1.ru/pic/novosti/2019/67a1ef78-757b-4080-876d-ccd4d1174634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2204294" cy="1609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C:\Users\Нелли\Desktop\ФОТО для ДНЯ СОЛИДАРНОСТИ\IMG_0740.JPG"/>
          <p:cNvPicPr/>
          <p:nvPr/>
        </p:nvPicPr>
        <p:blipFill>
          <a:blip r:embed="rId4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107504" y="1916832"/>
            <a:ext cx="2736304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C:\Users\Нелли\Desktop\ФОТО для ДНЯ СОЛИДАРНОСТИ\IMG_0747.JPG"/>
          <p:cNvPicPr/>
          <p:nvPr/>
        </p:nvPicPr>
        <p:blipFill>
          <a:blip r:embed="rId5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1835696" y="4077072"/>
            <a:ext cx="3456384" cy="27809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C:\Users\Нелли\Desktop\ФОТО для ДНЯ СОЛИДАРНОСТИ\IMG_0762.JPG"/>
          <p:cNvPicPr/>
          <p:nvPr/>
        </p:nvPicPr>
        <p:blipFill>
          <a:blip r:embed="rId6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5436096" y="2348880"/>
            <a:ext cx="3168352" cy="3744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6588224" y="5661248"/>
            <a:ext cx="2448272" cy="33855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Голубь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символ мира</a:t>
            </a:r>
            <a:endParaRPr lang="ru-RU" sz="1600" i="1" dirty="0">
              <a:solidFill>
                <a:srgbClr val="FF0000"/>
              </a:solidFill>
            </a:endParaRPr>
          </a:p>
        </p:txBody>
      </p:sp>
      <p:pic>
        <p:nvPicPr>
          <p:cNvPr id="13" name="Рисунок 12" descr="https://avatars.mds.yandex.net/get-pdb/2407988/90286d2a-7c40-46e4-8067-050fefbae33a/s1200?webp=false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2636912"/>
            <a:ext cx="1551816" cy="1418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627784" y="116632"/>
            <a:ext cx="6408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сентября 2020 г.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рамках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Дня солидарности  в борьбе с терроризмом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МАДОУ «Детский сад № 11»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(корпус 4)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были проведены мероприятия, которые помогли детям сформировать  представления о терроризме, способах  защиты от террористических актов. Воспитанникам была предложена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презентация «Мир без террора»,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вначале дети почтили память жертв террористических актов Минуткой памяти. Вместе с педагогами дети оформили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выставку рисунков «Дети против террора»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провели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акцию «Голубь мира».</a:t>
            </a:r>
            <a:endParaRPr lang="ru-RU" sz="1600" b="1" dirty="0" smtClean="0"/>
          </a:p>
          <a:p>
            <a:pPr algn="ctr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krot.info/uploads/posts/2020-01/1579628336_11-p-foni-na-temu-veri-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15816" y="4797152"/>
            <a:ext cx="59401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взрослые, и дети едины в своем намерении всеми силами противостоять терроризму, не допустить дальнейшего разрастания этого зла!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группе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«Детский сад №11» для родителей и детей была размещена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медиапамятка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«Вместе против терроризма»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закрепить полученные знания дети совместно с родителями могли в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онлайн-викторине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«Антитеррор».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C:\Users\Нелли\Desktop\ФОТО для ДНЯ СОЛИДАРНОСТИ\IMG_0776.JPG"/>
          <p:cNvPicPr/>
          <p:nvPr/>
        </p:nvPicPr>
        <p:blipFill>
          <a:blip r:embed="rId3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509392" cy="24011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C:\Users\Нелли\Desktop\ФОТО для ДНЯ СОЛИДАРНОСТИ\IMG_0777.JPG"/>
          <p:cNvPicPr/>
          <p:nvPr/>
        </p:nvPicPr>
        <p:blipFill>
          <a:blip r:embed="rId4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93955" y="3270419"/>
            <a:ext cx="3067212" cy="23762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C:\Users\Нелли\Desktop\ФОТО для ДНЯ СОЛИДАРНОСТИ\IMG_0774.JPG"/>
          <p:cNvPicPr/>
          <p:nvPr/>
        </p:nvPicPr>
        <p:blipFill>
          <a:blip r:embed="rId5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88640"/>
            <a:ext cx="3636912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C:\Users\Нелли\Desktop\ФОТО для ДНЯ СОЛИДАРНОСТИ\IMG_0772.JPG"/>
          <p:cNvPicPr/>
          <p:nvPr/>
        </p:nvPicPr>
        <p:blipFill>
          <a:blip r:embed="rId6" cstate="screen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2492896"/>
            <a:ext cx="3168352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Box 13"/>
          <p:cNvSpPr txBox="1"/>
          <p:nvPr/>
        </p:nvSpPr>
        <p:spPr>
          <a:xfrm>
            <a:off x="6156176" y="3501008"/>
            <a:ext cx="2448272" cy="584775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Выставка рисунков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«Дети против террора» 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Нелли</dc:creator>
  <cp:lastModifiedBy>Dima-x64</cp:lastModifiedBy>
  <cp:revision>12</cp:revision>
  <dcterms:created xsi:type="dcterms:W3CDTF">2020-09-09T15:49:36Z</dcterms:created>
  <dcterms:modified xsi:type="dcterms:W3CDTF">2020-09-10T04:38:53Z</dcterms:modified>
</cp:coreProperties>
</file>