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21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ree-office.net/uploads/posts/2016-12/1482852797_0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34" y="0"/>
            <a:ext cx="650085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сентября </a:t>
            </a:r>
            <a:r>
              <a:rPr lang="ru-RU" b="1" dirty="0" smtClean="0">
                <a:solidFill>
                  <a:srgbClr val="452103"/>
                </a:solidFill>
                <a:latin typeface="Times New Roman" pitchFamily="18" charset="0"/>
                <a:cs typeface="Times New Roman" pitchFamily="18" charset="0"/>
              </a:rPr>
              <a:t>в МАДОУ «Детский сад № 11» </a:t>
            </a:r>
            <a:r>
              <a:rPr lang="ru-RU" i="1" dirty="0" smtClean="0">
                <a:solidFill>
                  <a:srgbClr val="452103"/>
                </a:solidFill>
                <a:latin typeface="Times New Roman" pitchFamily="18" charset="0"/>
                <a:cs typeface="Times New Roman" pitchFamily="18" charset="0"/>
              </a:rPr>
              <a:t>(корпус № 1)</a:t>
            </a:r>
            <a:r>
              <a:rPr lang="ru-RU" b="1" dirty="0" smtClean="0">
                <a:solidFill>
                  <a:srgbClr val="452103"/>
                </a:solidFill>
                <a:latin typeface="Times New Roman" pitchFamily="18" charset="0"/>
                <a:cs typeface="Times New Roman" pitchFamily="18" charset="0"/>
              </a:rPr>
              <a:t> прошло увлекательное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развлечение,</a:t>
            </a:r>
            <a:r>
              <a:rPr lang="ru-RU" b="1" dirty="0" smtClean="0">
                <a:solidFill>
                  <a:srgbClr val="452103"/>
                </a:solidFill>
                <a:latin typeface="Times New Roman" pitchFamily="18" charset="0"/>
                <a:cs typeface="Times New Roman" pitchFamily="18" charset="0"/>
              </a:rPr>
              <a:t> посвященное празднованию Дня знаний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 Баба-яга против…»</a:t>
            </a:r>
            <a:r>
              <a:rPr lang="ru-RU" b="1" dirty="0" smtClean="0">
                <a:solidFill>
                  <a:srgbClr val="45210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Фото для фотоотчета День знаний\20180903_10053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285860"/>
            <a:ext cx="3571900" cy="26789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K:\фото день знаний\IMG_20180903_10042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628" y="1214422"/>
            <a:ext cx="3607884" cy="23574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6000728" y="3357562"/>
            <a:ext cx="314327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Баба-яга против…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K:\фото день знаний\IMG_20180903_10105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034" y="4286256"/>
            <a:ext cx="3857620" cy="23145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9" name="Picture 5" descr="K:\фото день знаний\IMG_20180903_101413.jpg"/>
          <p:cNvPicPr>
            <a:picLocks noChangeAspect="1" noChangeArrowheads="1"/>
          </p:cNvPicPr>
          <p:nvPr/>
        </p:nvPicPr>
        <p:blipFill>
          <a:blip r:embed="rId6" cstate="email"/>
          <a:srcRect l="-348"/>
          <a:stretch>
            <a:fillRect/>
          </a:stretch>
        </p:blipFill>
        <p:spPr bwMode="auto">
          <a:xfrm>
            <a:off x="5572132" y="3786190"/>
            <a:ext cx="2387137" cy="26432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5500694" y="6211669"/>
            <a:ext cx="342902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Коварная Баба-яга превратила педагогов в маленьких детей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429000"/>
            <a:ext cx="314327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Вся страна ждала не зря это утро сентября…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ree-office.net/uploads/posts/2016-12/1482852797_0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F:\Фото для фотоотчета День знаний\20180903_10175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929322" y="4429132"/>
            <a:ext cx="3000396" cy="22502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6643670" y="3857628"/>
            <a:ext cx="250033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Танец «Веселый поезд» от малышей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F:\Фото для фотоотчета День знаний\20180903_102126.jpg"/>
          <p:cNvPicPr>
            <a:picLocks noChangeAspect="1" noChangeArrowheads="1"/>
          </p:cNvPicPr>
          <p:nvPr/>
        </p:nvPicPr>
        <p:blipFill>
          <a:blip r:embed="rId4" cstate="email"/>
          <a:srcRect l="-1385"/>
          <a:stretch>
            <a:fillRect/>
          </a:stretch>
        </p:blipFill>
        <p:spPr bwMode="auto">
          <a:xfrm>
            <a:off x="214282" y="285728"/>
            <a:ext cx="2844511" cy="30003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285720" y="3143248"/>
            <a:ext cx="278608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«Шишки, желуди, орехи»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 descr="F:\Фото для фотоотчета День знаний\20180903_10355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71802" y="2928934"/>
            <a:ext cx="3333741" cy="25003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extBox 13"/>
          <p:cNvSpPr txBox="1"/>
          <p:nvPr/>
        </p:nvSpPr>
        <p:spPr>
          <a:xfrm>
            <a:off x="3500430" y="5357826"/>
            <a:ext cx="242886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Портрет первоклассника от старших детей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4" descr="K:\фото день знаний\IMG_20180903_10105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929190" y="785794"/>
            <a:ext cx="3857620" cy="23145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F:\Фото для фотоотчета День знаний\20180903_102858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14282" y="4143380"/>
            <a:ext cx="3333773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2143076" y="0"/>
            <a:ext cx="700092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Дети всех групп расколдовывали своих воспитателей зажигательными танцами и веселыми играми.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3108" y="6488668"/>
            <a:ext cx="250033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«Собери портфель»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83</Words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ds11</dc:creator>
  <cp:lastModifiedBy>ds11</cp:lastModifiedBy>
  <cp:revision>7</cp:revision>
  <dcterms:created xsi:type="dcterms:W3CDTF">2018-09-04T08:56:02Z</dcterms:created>
  <dcterms:modified xsi:type="dcterms:W3CDTF">2018-10-25T11:38:28Z</dcterms:modified>
</cp:coreProperties>
</file>