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pinimg.com/originals/22/7c/36/227c369c99f7d95816df0282f5064aa7.png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-285784" y="0"/>
            <a:ext cx="964412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500042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FF0000"/>
                </a:solidFill>
                <a:cs typeface="Aharoni" pitchFamily="2" charset="-79"/>
              </a:rPr>
              <a:t>Фотоотчет</a:t>
            </a:r>
            <a:r>
              <a:rPr lang="ru-RU" sz="2000" b="1" i="1" dirty="0" smtClean="0">
                <a:solidFill>
                  <a:srgbClr val="FF0000"/>
                </a:solidFill>
                <a:cs typeface="Aharoni" pitchFamily="2" charset="-79"/>
              </a:rPr>
              <a:t> о проведении игры-викторины для детей подготовительных  к школе групп  ДОУ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cs typeface="Aharoni" pitchFamily="2" charset="-79"/>
              </a:rPr>
              <a:t> «Летняя головоломка»                                                                                       </a:t>
            </a:r>
            <a:r>
              <a:rPr lang="ru-RU" sz="2000" i="1" dirty="0" smtClean="0">
                <a:solidFill>
                  <a:srgbClr val="FF0000"/>
                </a:solidFill>
                <a:cs typeface="Aharoni" pitchFamily="2" charset="-79"/>
              </a:rPr>
              <a:t>(13.06.2019г.)</a:t>
            </a:r>
            <a:endParaRPr lang="ru-RU" sz="2000" i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4" name="Picture 2" descr="F:\РЕАЛИЗАЦИЯ программы ЛОК-2019\Игра-викторина ЛЕТНЯЯ ГОЛОВОЛОМКА\Фото ЛЕТНЯЯ ГОЛОВОЛОМКА\20190613_094506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57158" y="2053794"/>
            <a:ext cx="3357586" cy="2518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:\РЕАЛИЗАЦИЯ программы ЛОК-2019\Игра-викторина ЛЕТНЯЯ ГОЛОВОЛОМКА\Фото ЛЕТНЯЯ ГОЛОВОЛОМКА\20190613_100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143116"/>
            <a:ext cx="3309961" cy="22567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4643446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«Умники и умницы»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330" y="4643446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«Знатоки»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60" y="600076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</a:rPr>
              <a:t>Топтыжка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" name="Picture 7" descr="F:\РЕАЛИЗАЦИЯ программы ЛОК-2019\Игра-викторина ЛЕТНЯЯ ГОЛОВОЛОМКА\Фото ЛЕТНЯЯ ГОЛОВОЛОМКА\20190613_1001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143380"/>
            <a:ext cx="3262303" cy="2446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pinimg.com/originals/22/7c/36/227c369c99f7d95816df0282f5064aa7.png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-285784" y="0"/>
            <a:ext cx="9644129" cy="6858000"/>
          </a:xfrm>
          <a:prstGeom prst="rect">
            <a:avLst/>
          </a:prstGeom>
          <a:noFill/>
        </p:spPr>
      </p:pic>
      <p:pic>
        <p:nvPicPr>
          <p:cNvPr id="1029" name="Picture 5" descr="F:\РЕАЛИЗАЦИЯ программы ЛОК-2019\Игра-викторина ЛЕТНЯЯ ГОЛОВОЛОМКА\Фото ЛЕТНЯЯ ГОЛОВОЛОМКА\20190613_101834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14282" y="2143116"/>
            <a:ext cx="4214842" cy="2589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14348" y="500042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cs typeface="Aharoni" pitchFamily="2" charset="-79"/>
              </a:rPr>
              <a:t>Воспитанники показали знания о лете, умело отгадывали ребусы, загадки, собирали </a:t>
            </a:r>
            <a:r>
              <a:rPr lang="ru-RU" sz="2000" dirty="0" err="1" smtClean="0">
                <a:solidFill>
                  <a:srgbClr val="FF0000"/>
                </a:solidFill>
                <a:cs typeface="Aharoni" pitchFamily="2" charset="-79"/>
              </a:rPr>
              <a:t>пазлы</a:t>
            </a:r>
            <a:r>
              <a:rPr lang="ru-RU" sz="2000" dirty="0" smtClean="0">
                <a:solidFill>
                  <a:srgbClr val="FF0000"/>
                </a:solidFill>
                <a:cs typeface="Aharoni" pitchFamily="2" charset="-79"/>
              </a:rPr>
              <a:t>, изображали пантомимой летние забавы.</a:t>
            </a:r>
          </a:p>
          <a:p>
            <a:pPr algn="ctr"/>
            <a:r>
              <a:rPr lang="ru-RU" sz="2000" b="1" i="1" u="sng" dirty="0" smtClean="0">
                <a:solidFill>
                  <a:srgbClr val="FF0000"/>
                </a:solidFill>
                <a:cs typeface="Aharoni" pitchFamily="2" charset="-79"/>
              </a:rPr>
              <a:t>Поздравляем команду «Знатоки» (корпус №1) с 1 местом!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cs typeface="Aharoni" pitchFamily="2" charset="-79"/>
              </a:rPr>
              <a:t> По итогам игры все получили  грамоты и сладкие призы.</a:t>
            </a:r>
            <a:endParaRPr lang="ru-RU" sz="2000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11" name="Picture 3" descr="F:\РЕАЛИЗАЦИЯ программы ЛОК-2019\Игра-викторина ЛЕТНЯЯ ГОЛОВОЛОМКА\Фото ЛЕТНЯЯ ГОЛОВОЛОМКА\20190613_095709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5500694" y="2071678"/>
            <a:ext cx="3262301" cy="2446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F:\РЕАЛИЗАЦИЯ программы ЛОК-2019\Игра-викторина ЛЕТНЯЯ ГОЛОВОЛОМКА\Фото ЛЕТНЯЯ ГОЛОВОЛОМКА\20190613_102226.jpg"/>
          <p:cNvPicPr>
            <a:picLocks noChangeAspect="1" noChangeArrowheads="1"/>
          </p:cNvPicPr>
          <p:nvPr/>
        </p:nvPicPr>
        <p:blipFill>
          <a:blip r:embed="rId5" cstate="email">
            <a:lum bright="-10000"/>
          </a:blip>
          <a:srcRect/>
          <a:stretch>
            <a:fillRect/>
          </a:stretch>
        </p:blipFill>
        <p:spPr bwMode="auto">
          <a:xfrm>
            <a:off x="3428992" y="4286256"/>
            <a:ext cx="3214710" cy="2411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75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ds11</dc:creator>
  <cp:lastModifiedBy>zaved</cp:lastModifiedBy>
  <cp:revision>9</cp:revision>
  <dcterms:created xsi:type="dcterms:W3CDTF">2019-06-18T08:37:43Z</dcterms:created>
  <dcterms:modified xsi:type="dcterms:W3CDTF">2019-06-24T06:58:15Z</dcterms:modified>
</cp:coreProperties>
</file>