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C44A4-D06F-44D8-A707-408BA27A5EFA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E765-5582-4633-A156-360964463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5576" y="332656"/>
            <a:ext cx="7920880" cy="286232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 ноября 2018 г.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базе МАДОУ «Детский сад № 88» состоялась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детско-родительская конференция «Калейдоскоп семейных ценностей».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Наш детский сад представили две замечательные семьи –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Шишкиных и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Нуровых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Они поделились опытом семейного воспитания детей в семье.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img0.liveinternet.ru/images/attach/d/0/136/228/136228142_5152557_0_196e81_362f1b7e_orig.png"/>
          <p:cNvPicPr/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 rot="667644">
            <a:off x="2254399" y="3099931"/>
            <a:ext cx="4344309" cy="31377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Шишкина Рита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старшей сестренкой 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Дарьей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мамой 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Евгенией Михайловной </a:t>
            </a:r>
            <a:b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папой 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Сергеем Васильевичем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рассказали о здоровом образе жизни в их семье, закончив свое выступление мудрыми словами:</a:t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«Если хочешь воспитать своего ребенка здоровым, сам иди по пути здоровья, иначе его некуда будет вести!»</a:t>
            </a:r>
            <a:endParaRPr lang="ru-RU" sz="1800" dirty="0"/>
          </a:p>
        </p:txBody>
      </p:sp>
      <p:pic>
        <p:nvPicPr>
          <p:cNvPr id="9" name="Рисунок 8" descr="F:\Конференция КАЛЕЙДОСКОП СЕМЕЙНЫХ ЦЕННОСТЕЙ ноябрь 2018\Фото Шишкины\IMG_20181124_124305[1].jpg"/>
          <p:cNvPicPr/>
          <p:nvPr/>
        </p:nvPicPr>
        <p:blipFill>
          <a:blip r:embed="rId2" cstate="email">
            <a:lum bright="20000" contrast="20000"/>
          </a:blip>
          <a:srcRect/>
          <a:stretch>
            <a:fillRect/>
          </a:stretch>
        </p:blipFill>
        <p:spPr bwMode="auto">
          <a:xfrm>
            <a:off x="539552" y="1844824"/>
            <a:ext cx="3384376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" name="Рисунок 9" descr="F:\Конференция КАЛЕЙДОСКОП СЕМЕЙНЫХ ЦЕННОСТЕЙ ноябрь 2018\Фото Шишкины\IMG_20181124_115302[1].jpg"/>
          <p:cNvPicPr/>
          <p:nvPr/>
        </p:nvPicPr>
        <p:blipFill>
          <a:blip r:embed="rId3" cstate="email">
            <a:lum bright="30000" contrast="20000"/>
          </a:blip>
          <a:srcRect/>
          <a:stretch>
            <a:fillRect/>
          </a:stretch>
        </p:blipFill>
        <p:spPr bwMode="auto">
          <a:xfrm>
            <a:off x="4716016" y="1844824"/>
            <a:ext cx="4022605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2" name="Рисунок 11" descr="F:\Конференция КАЛЕЙДОСКОП СЕМЕЙНЫХ ЦЕННОСТЕЙ ноябрь 2018\Фото Шишкины\IMG_20181124_124355_1[1].jpg"/>
          <p:cNvPicPr/>
          <p:nvPr/>
        </p:nvPicPr>
        <p:blipFill>
          <a:blip r:embed="rId4" cstate="email">
            <a:lum bright="10000" contrast="20000"/>
          </a:blip>
          <a:srcRect/>
          <a:stretch>
            <a:fillRect/>
          </a:stretch>
        </p:blipFill>
        <p:spPr bwMode="auto">
          <a:xfrm>
            <a:off x="3059832" y="3717032"/>
            <a:ext cx="1728192" cy="29427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Содержимое 4" descr="http://img0.liveinternet.ru/images/attach/d/0/136/228/136228142_5152557_0_196e81_362f1b7e_orig.png"/>
          <p:cNvPicPr>
            <a:picLocks noGr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5157192"/>
            <a:ext cx="2448272" cy="138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436096" y="5085184"/>
            <a:ext cx="3024336" cy="954107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«Если хочешь воспитать своего ребенка здоровым, сам иди по пути здоровья, иначе его некуда будет вести!»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498178"/>
          </a:xfr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 fontScale="90000"/>
          </a:bodyPr>
          <a:lstStyle/>
          <a:p>
            <a:r>
              <a:rPr lang="ru-RU" sz="18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Нурова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Люба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старшей сестрой 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Татьяной,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мамой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Еленой Владимировной </a:t>
            </a:r>
            <a:b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папой 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Алексеем Сергеевичем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свое выступление построили в стихотворной форме, </a:t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слова стихов придумывали всей семьей! </a:t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свое выступление закончили веселой игрой с участниками конференции. </a:t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остались довольны!  </a:t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pic>
        <p:nvPicPr>
          <p:cNvPr id="5" name="Содержимое 4" descr="http://img0.liveinternet.ru/images/attach/d/0/136/228/136228142_5152557_0_196e81_362f1b7e_orig.pn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5157192"/>
            <a:ext cx="2232248" cy="138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F:\Конференция КАЛЕЙДОСКОП СЕМЕЙНЫХ ЦЕННОСТЕЙ ноябрь 2018\Фото Нуровы\20181124_123830.jpg"/>
          <p:cNvPicPr/>
          <p:nvPr/>
        </p:nvPicPr>
        <p:blipFill>
          <a:blip r:embed="rId3" cstate="email">
            <a:lum bright="10000" contrast="20000"/>
          </a:blip>
          <a:srcRect/>
          <a:stretch>
            <a:fillRect/>
          </a:stretch>
        </p:blipFill>
        <p:spPr bwMode="auto">
          <a:xfrm>
            <a:off x="5580112" y="2348752"/>
            <a:ext cx="3168352" cy="30964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Рисунок 5" descr="F:\Конференция КАЛЕЙДОСКОП СЕМЕЙНЫХ ЦЕННОСТЕЙ ноябрь 2018\Фото Нуровы\20181124_123348.jpg"/>
          <p:cNvPicPr/>
          <p:nvPr/>
        </p:nvPicPr>
        <p:blipFill>
          <a:blip r:embed="rId4" cstate="email">
            <a:lum bright="10000" contrast="20000"/>
          </a:blip>
          <a:srcRect/>
          <a:stretch>
            <a:fillRect/>
          </a:stretch>
        </p:blipFill>
        <p:spPr bwMode="auto">
          <a:xfrm>
            <a:off x="251520" y="2060848"/>
            <a:ext cx="2727752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Рисунок 6" descr="F:\Конференция КАЛЕЙДОСКОП СЕМЕЙНЫХ ЦЕННОСТЕЙ ноябрь 2018\Фото Нуровы\20181124_123535.jpg"/>
          <p:cNvPicPr/>
          <p:nvPr/>
        </p:nvPicPr>
        <p:blipFill>
          <a:blip r:embed="rId5" cstate="email">
            <a:lum contrast="20000"/>
          </a:blip>
          <a:srcRect/>
          <a:stretch>
            <a:fillRect/>
          </a:stretch>
        </p:blipFill>
        <p:spPr bwMode="auto">
          <a:xfrm>
            <a:off x="2555776" y="3429000"/>
            <a:ext cx="2520280" cy="24391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5364088" y="5733256"/>
            <a:ext cx="3536776" cy="792088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5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Нуровы</a:t>
            </a:r>
            <a:r>
              <a:rPr kumimoji="0" lang="ru-RU" sz="5600" b="0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наша фамилия…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600" i="1" baseline="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Отдельно мы разные, да.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600" b="0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Но вместе команда, поверьте,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600" b="1" i="1" baseline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Мы сила, любовь, мы – СЕМЬЯ !!!</a:t>
            </a:r>
            <a:endParaRPr kumimoji="0" lang="ru-RU" sz="56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64</Words>
  <Application>Microsoft Office PowerPoint</Application>
  <PresentationFormat>Экран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Шишкина Рита с старшей сестренкой Дарьей, мамой Евгенией Михайловной  и папой Сергеем Васильевичем рассказали о здоровом образе жизни в их семье, закончив свое выступление мудрыми словами: «Если хочешь воспитать своего ребенка здоровым, сам иди по пути здоровья, иначе его некуда будет вести!»</vt:lpstr>
      <vt:lpstr> Нурова Люба с старшей сестрой Татьяной, мамой Еленой Владимировной  и папой Алексеем Сергеевичем свое выступление построили в стихотворной форме,  слова стихов придумывали всей семьей!  А свое выступление закончили веселой игрой с участниками конференции.  Все остались довольны!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Romanenkov Vlad</dc:creator>
  <cp:lastModifiedBy>ds11</cp:lastModifiedBy>
  <cp:revision>10</cp:revision>
  <dcterms:created xsi:type="dcterms:W3CDTF">2018-11-26T16:58:09Z</dcterms:created>
  <dcterms:modified xsi:type="dcterms:W3CDTF">2018-11-27T12:28:16Z</dcterms:modified>
</cp:coreProperties>
</file>