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3300"/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Monotype Corsiva" pitchFamily="66" charset="0"/>
              </a:rPr>
              <a:t>Познавательная интерактивная игра </a:t>
            </a:r>
            <a:br>
              <a:rPr lang="ru-RU" sz="3600" b="1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3600" b="1" u="sng" dirty="0" smtClean="0">
                <a:solidFill>
                  <a:srgbClr val="FF0000"/>
                </a:solidFill>
                <a:latin typeface="Monotype Corsiva" pitchFamily="66" charset="0"/>
              </a:rPr>
              <a:t>«Кладовая грамотности» </a:t>
            </a:r>
            <a:r>
              <a:rPr lang="ru-RU" sz="3600" b="1" dirty="0" smtClean="0">
                <a:solidFill>
                  <a:srgbClr val="FF0000"/>
                </a:solidFill>
                <a:latin typeface="Monotype Corsiva" pitchFamily="66" charset="0"/>
              </a:rPr>
              <a:t/>
            </a:r>
            <a:br>
              <a:rPr lang="ru-RU" sz="3600" b="1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2800" b="1" i="1" dirty="0" smtClean="0">
                <a:solidFill>
                  <a:srgbClr val="FF6600"/>
                </a:solidFill>
                <a:latin typeface="Monotype Corsiva" pitchFamily="66" charset="0"/>
              </a:rPr>
              <a:t>(в рамках празднования </a:t>
            </a:r>
            <a:br>
              <a:rPr lang="ru-RU" sz="2800" b="1" i="1" dirty="0" smtClean="0">
                <a:solidFill>
                  <a:srgbClr val="FF6600"/>
                </a:solidFill>
                <a:latin typeface="Monotype Corsiva" pitchFamily="66" charset="0"/>
              </a:rPr>
            </a:br>
            <a:r>
              <a:rPr lang="ru-RU" sz="2800" b="1" i="1" dirty="0" smtClean="0">
                <a:solidFill>
                  <a:srgbClr val="FF6600"/>
                </a:solidFill>
                <a:latin typeface="Monotype Corsiva" pitchFamily="66" charset="0"/>
              </a:rPr>
              <a:t>Дня славянской письменности)</a:t>
            </a:r>
            <a:endParaRPr lang="ru-RU" sz="2800" b="1" i="1" dirty="0">
              <a:solidFill>
                <a:srgbClr val="FF6600"/>
              </a:solidFill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5643578"/>
            <a:ext cx="8715404" cy="71438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663300"/>
                </a:solidFill>
                <a:latin typeface="Monotype Corsiva" pitchFamily="66" charset="0"/>
              </a:rPr>
              <a:t>24 июня  *  МАДОУ «Детский сад №11»  *  корпус №1</a:t>
            </a:r>
            <a:endParaRPr lang="ru-RU" sz="2800" b="1" dirty="0">
              <a:solidFill>
                <a:srgbClr val="663300"/>
              </a:solidFill>
              <a:latin typeface="Monotype Corsiva" pitchFamily="66" charset="0"/>
            </a:endParaRPr>
          </a:p>
        </p:txBody>
      </p:sp>
      <p:pic>
        <p:nvPicPr>
          <p:cNvPr id="4" name="Picture 2" descr="C:\Users\Slava\Desktop\ФОТО ПРЕЗЕНТАЦИЯ\tvorchestvo_24may__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000232" y="2428868"/>
            <a:ext cx="5038611" cy="26432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F:\письменность\IMG_20190624_160422_1.jpg"/>
          <p:cNvPicPr>
            <a:picLocks noChangeAspect="1" noChangeArrowheads="1"/>
          </p:cNvPicPr>
          <p:nvPr/>
        </p:nvPicPr>
        <p:blipFill>
          <a:blip r:embed="rId2" cstate="email">
            <a:lum contrast="10000"/>
          </a:blip>
          <a:srcRect/>
          <a:stretch>
            <a:fillRect/>
          </a:stretch>
        </p:blipFill>
        <p:spPr bwMode="auto">
          <a:xfrm>
            <a:off x="5857884" y="2357430"/>
            <a:ext cx="2951819" cy="230611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000108"/>
            <a:ext cx="2500330" cy="1184273"/>
          </a:xfrm>
        </p:spPr>
        <p:txBody>
          <a:bodyPr>
            <a:noAutofit/>
          </a:bodyPr>
          <a:lstStyle/>
          <a:p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Дети познакомились с </a:t>
            </a:r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буквами  Кириллицы, </a:t>
            </a:r>
            <a:r>
              <a:rPr lang="ru-RU" sz="2000" b="1" i="1" dirty="0" err="1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старатьельно</a:t>
            </a:r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 их выводили на  специальных дощечках, которые изготовили сами, а также играли в русские народные игры «Платочек», «Плетень».  </a:t>
            </a:r>
            <a:endParaRPr lang="ru-RU" sz="2000" b="1" i="1" dirty="0">
              <a:solidFill>
                <a:schemeClr val="accent6">
                  <a:lumMod val="50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1028" name="Picture 4" descr="M:\РЕАЛИЗАЦИЯ программы ЛОК-2019\ФОТО КЛАДОВАЯ ГРАМОТНОСТИ\20190624_162044.jpg"/>
          <p:cNvPicPr>
            <a:picLocks noChangeAspect="1" noChangeArrowheads="1"/>
          </p:cNvPicPr>
          <p:nvPr/>
        </p:nvPicPr>
        <p:blipFill>
          <a:blip r:embed="rId3" cstate="email">
            <a:lum contrast="10000"/>
          </a:blip>
          <a:srcRect/>
          <a:stretch>
            <a:fillRect/>
          </a:stretch>
        </p:blipFill>
        <p:spPr bwMode="auto">
          <a:xfrm>
            <a:off x="3286116" y="3643314"/>
            <a:ext cx="2714644" cy="299003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029" name="Picture 5" descr="M:\РЕАЛИЗАЦИЯ программы ЛОК-2019\ФОТО КЛАДОВАЯ ГРАМОТНОСТИ\20190624_164612.jpg"/>
          <p:cNvPicPr>
            <a:picLocks noChangeAspect="1" noChangeArrowheads="1"/>
          </p:cNvPicPr>
          <p:nvPr/>
        </p:nvPicPr>
        <p:blipFill>
          <a:blip r:embed="rId4" cstate="email">
            <a:lum contrast="10000"/>
          </a:blip>
          <a:srcRect/>
          <a:stretch>
            <a:fillRect/>
          </a:stretch>
        </p:blipFill>
        <p:spPr bwMode="auto">
          <a:xfrm>
            <a:off x="3929058" y="357166"/>
            <a:ext cx="2693195" cy="291155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1" name="TextBox 10"/>
          <p:cNvSpPr txBox="1"/>
          <p:nvPr/>
        </p:nvSpPr>
        <p:spPr>
          <a:xfrm>
            <a:off x="6357950" y="5072074"/>
            <a:ext cx="25717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В конце встречи дети  показали знания в области современного русского языка.</a:t>
            </a:r>
            <a:endParaRPr lang="ru-RU" sz="2000" dirty="0"/>
          </a:p>
        </p:txBody>
      </p:sp>
      <p:pic>
        <p:nvPicPr>
          <p:cNvPr id="1027" name="Picture 3" descr="M:\РЕАЛИЗАЦИЯ программы ЛОК-2019\ФОТО КЛАДОВАЯ ГРАМОТНОСТИ\20190624_161316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85720" y="3214686"/>
            <a:ext cx="3143272" cy="234363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2" name="Picture 2" descr="C:\Users\Slava\Desktop\ФОТО ПРЕЗЕНТАЦИЯ\i_ieroglif01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71472" y="5429264"/>
            <a:ext cx="1003511" cy="107154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31" name="Picture 7" descr="M:\РЕАЛИЗАЦИЯ программы ЛОК-2019\ФОТО КЛАДОВАЯ ГРАМОТНОСТИ\20190624_164311.jpg"/>
          <p:cNvPicPr>
            <a:picLocks noChangeAspect="1" noChangeArrowheads="1"/>
          </p:cNvPicPr>
          <p:nvPr/>
        </p:nvPicPr>
        <p:blipFill>
          <a:blip r:embed="rId7" cstate="email">
            <a:lum bright="-10000" contrast="20000"/>
          </a:blip>
          <a:srcRect/>
          <a:stretch>
            <a:fillRect/>
          </a:stretch>
        </p:blipFill>
        <p:spPr bwMode="auto">
          <a:xfrm>
            <a:off x="6858016" y="500042"/>
            <a:ext cx="1930705" cy="138427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59</Words>
  <PresentationFormat>Экран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Познавательная интерактивная игра  «Кладовая грамотности»  (в рамках празднования  Дня славянской письменности)</vt:lpstr>
      <vt:lpstr>Дети познакомились с  буквами  Кириллицы, старатьельно их выводили на  специальных дощечках, которые изготовили сами, а также играли в русские народные игры «Платочек», «Плетень».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Познавательная интерактивная игра  «Кладовая грамотности»  (в рамках празднования  Дня славянской письменности)</dc:title>
  <dc:creator>ds11</dc:creator>
  <cp:lastModifiedBy>ds11</cp:lastModifiedBy>
  <cp:revision>4</cp:revision>
  <dcterms:created xsi:type="dcterms:W3CDTF">2019-06-24T12:03:41Z</dcterms:created>
  <dcterms:modified xsi:type="dcterms:W3CDTF">2019-06-24T12:35:26Z</dcterms:modified>
</cp:coreProperties>
</file>