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57" r:id="rId10"/>
    <p:sldId id="267" r:id="rId11"/>
    <p:sldId id="266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167B0A-73BC-4369-A5BA-5F97F3A69FF4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3B4F1-8F22-4A52-AA46-47E3EA6B8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дошкольное  образовательное учреждение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2400" i="1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Деткий</a:t>
            </a:r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сад № 11»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Педагогический проект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и моя семья»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первой младшей группе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071934" y="4143380"/>
            <a:ext cx="47863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Патрушева Ольга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орисовна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Шевцова Венера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мудовна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6334780"/>
            <a:ext cx="4786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Березники, 2020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 descr="C:\Users\ds1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2643206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000232" y="642918"/>
            <a:ext cx="5572164" cy="466600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643174" y="5429264"/>
            <a:ext cx="4357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Пальчиковая  игра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285728"/>
            <a:ext cx="7215238" cy="3092245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857884" y="4786322"/>
            <a:ext cx="137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Лэпбуки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00100" y="3500438"/>
            <a:ext cx="3357586" cy="3124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0034" y="285728"/>
            <a:ext cx="4643470" cy="6191293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857884" y="3000372"/>
            <a:ext cx="2571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Книжное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дерево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/>
          <p:nvPr/>
        </p:nvPicPr>
        <p:blipFill>
          <a:blip r:embed="rId2"/>
          <a:srcRect l="6319" t="34965" r="471" b="31955"/>
          <a:stretch>
            <a:fillRect/>
          </a:stretch>
        </p:blipFill>
        <p:spPr>
          <a:xfrm>
            <a:off x="4643438" y="1500174"/>
            <a:ext cx="4214810" cy="1994504"/>
          </a:xfrm>
          <a:prstGeom prst="rect">
            <a:avLst/>
          </a:prstGeom>
          <a:noFill/>
        </p:spPr>
      </p:pic>
      <p:pic>
        <p:nvPicPr>
          <p:cNvPr id="3" name="Picture 16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0034" y="642918"/>
            <a:ext cx="3929073" cy="54292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786314" y="4214818"/>
            <a:ext cx="3759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Открытка ко дню матери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1\Desktop\1607262421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4179124" cy="55721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00760" y="3071810"/>
            <a:ext cx="18821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фотографии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1\Desktop\16072624217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4125527" cy="55007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6072206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ситуации «Кукла заболела»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28" name="Picture 4" descr="C:\Users\1\Downloads\16072627991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428604"/>
            <a:ext cx="4125545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\Desktop\16072624217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14356"/>
            <a:ext cx="4196921" cy="55958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321468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Фотовыставка ко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Дню Матери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357299"/>
            <a:ext cx="857256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 дети не владеют представлениями о членах семьи, а другие  наоборот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рассказывают о  членах, их профессиях.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Родители не читают книжки детям дома.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428604"/>
            <a:ext cx="29009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7651" name="Picture 3" descr="C:\Users\ds11\Desktop\images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00438"/>
            <a:ext cx="429646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осознанного понимания значимости близких людей в жизни ребенка, семьи.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Задачи: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вызвать желание посещать детский сад;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встречаться со своими сверстниками;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вызывать чувство сочувствия детям, у которых тяжело проходит адаптация;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вызвать уважение к сотрудникам детского сада, труду взрослых (воспитатель, помощник воспитателя, повар, врач, дворник);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запоминать имя и отчество сотрудников: воспитателя, помощника воспитателя;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с удовольствием поддерживать беседу о семье и родителях, профессиях родителей, пополнять словарный запас, активизировать в речи детей новые слова;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интерес к художественному слову через сказки,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рассматривание ярких иллюстраций к ним, обыгрывание, рассказывание сказок, сопровождая театральными постановками.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0"/>
            <a:ext cx="4344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lang="ru-RU" sz="40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44" y="285728"/>
            <a:ext cx="20938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8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1142984"/>
            <a:ext cx="88582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закреплять знание детьми иен мам, пап, бабушек, дедушек.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эмоциональную отзывчивость, чувство гордости за семью.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воспитывать любовь и уважение к близким.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игровые, познавательные, речевые способности.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интерес к художественной литературе,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/слову.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AutoShape 2" descr="Книжное дерево моей семьи - Муниципальный сетевой проект &quot;Читающая  семья-читающая стран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3" name="Picture 3" descr="C:\Users\ds11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876"/>
            <a:ext cx="307183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928670"/>
            <a:ext cx="842971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проекта: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родители, воспитатели.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групповой, краткосрочный.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Срок: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21 октября по 21 ноября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этап - подготовительный (обсуждение с родителями)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этап - совместная деятельность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этап - результат (заключительный)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Перспектива: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продолжать читать книги в семье и оформлять с родителями книжное дерево.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57158" y="500042"/>
            <a:ext cx="4171958" cy="5562611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211669"/>
            <a:ext cx="4714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Фотоальбомы «Семья», «Жизнь замечательных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714875" y="500042"/>
            <a:ext cx="4179123" cy="5572164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43438" y="6215082"/>
            <a:ext cx="4500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загадки, магнитный теа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928670"/>
            <a:ext cx="4857784" cy="3539015"/>
          </a:xfrm>
          <a:prstGeom prst="rect">
            <a:avLst/>
          </a:prstGeom>
          <a:noFill/>
        </p:spPr>
      </p:pic>
      <p:pic>
        <p:nvPicPr>
          <p:cNvPr id="3" name="Picture 10"/>
          <p:cNvPicPr/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86380" y="928670"/>
            <a:ext cx="3532951" cy="4857808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214950"/>
            <a:ext cx="5072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Сюжетные картины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57158" y="500042"/>
            <a:ext cx="4339858" cy="57864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6286520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сказок, рассматривание иллюстраций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786314" y="714356"/>
            <a:ext cx="4095779" cy="3071834"/>
          </a:xfrm>
          <a:prstGeom prst="rect">
            <a:avLst/>
          </a:prstGeom>
          <a:noFill/>
        </p:spPr>
      </p:pic>
      <p:pic>
        <p:nvPicPr>
          <p:cNvPr id="5" name="Picture 5"/>
          <p:cNvPicPr/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786314" y="3929066"/>
            <a:ext cx="414340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57158" y="285728"/>
            <a:ext cx="3984912" cy="535785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000768"/>
            <a:ext cx="3428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Песня про маму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/>
          <p:nvPr/>
        </p:nvPicPr>
        <p:blipFill>
          <a:blip r:embed="rId3" cstate="email"/>
          <a:srcRect r="-341"/>
          <a:stretch>
            <a:fillRect/>
          </a:stretch>
        </p:blipFill>
        <p:spPr>
          <a:xfrm>
            <a:off x="4572000" y="285728"/>
            <a:ext cx="3286148" cy="2807107"/>
          </a:xfrm>
          <a:prstGeom prst="rect">
            <a:avLst/>
          </a:prstGeom>
          <a:noFill/>
        </p:spPr>
      </p:pic>
      <p:pic>
        <p:nvPicPr>
          <p:cNvPr id="6" name="Picture 8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5429256" y="3143248"/>
            <a:ext cx="3357586" cy="251819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572132" y="6000768"/>
            <a:ext cx="2305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Разные виды театра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351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ds11</dc:creator>
  <cp:lastModifiedBy>ds11</cp:lastModifiedBy>
  <cp:revision>14</cp:revision>
  <dcterms:created xsi:type="dcterms:W3CDTF">2020-12-04T07:57:24Z</dcterms:created>
  <dcterms:modified xsi:type="dcterms:W3CDTF">2020-12-22T11:26:26Z</dcterms:modified>
</cp:coreProperties>
</file>