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5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0D11-8839-4AA3-9DA9-F85C1184E21E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9D8A3-5E8C-4F72-9535-E738C9132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028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51A8F-2189-4C89-BCCB-6A8907EBB8A9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5126A-3ED0-4AD0-A7D5-4F8E5D84F1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58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5126A-3ED0-4AD0-A7D5-4F8E5D84F11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70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5733F4-C6B3-4313-AAAC-FD1F3EC91F31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8B176A-514C-4F80-BD2D-793E0ED58B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856984" cy="5760640"/>
          </a:xfrm>
        </p:spPr>
        <p:txBody>
          <a:bodyPr/>
          <a:lstStyle/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75852" cy="5971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36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«Парад военной техники».</a:t>
            </a:r>
            <a:endParaRPr lang="ru-RU" sz="36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C4cDsCuO3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64" y="3396311"/>
            <a:ext cx="2076744" cy="3132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394" y="4108489"/>
            <a:ext cx="1937581" cy="2579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975" y="4087865"/>
            <a:ext cx="1959247" cy="2598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184" y="1124744"/>
            <a:ext cx="244827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62044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972" y="3396311"/>
            <a:ext cx="2376264" cy="297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908719"/>
            <a:ext cx="3456384" cy="3199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2066" y="6237312"/>
            <a:ext cx="40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Автор  фоторепортажа Салахова М.Ю.</a:t>
            </a:r>
            <a:r>
              <a:rPr lang="ru-RU" dirty="0" smtClean="0"/>
              <a:t> </a:t>
            </a:r>
            <a:r>
              <a:rPr lang="ru-RU" dirty="0" smtClean="0"/>
              <a:t>корпус №3   </a:t>
            </a:r>
            <a:r>
              <a:rPr lang="ru-RU" dirty="0" smtClean="0"/>
              <a:t>группа 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69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</TotalTime>
  <Words>19</Words>
  <Application>Microsoft Office PowerPoint</Application>
  <PresentationFormat>Экран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Бумажная</vt:lpstr>
      <vt:lpstr>Выставка «Парад военной техники».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ds11</cp:lastModifiedBy>
  <cp:revision>7</cp:revision>
  <dcterms:created xsi:type="dcterms:W3CDTF">2020-02-13T16:40:17Z</dcterms:created>
  <dcterms:modified xsi:type="dcterms:W3CDTF">2020-02-21T05:52:14Z</dcterms:modified>
</cp:coreProperties>
</file>